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5" r:id="rId4"/>
    <p:sldId id="286" r:id="rId5"/>
    <p:sldId id="287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4FF9411-54DF-465B-A4DF-8A763663E805}">
          <p14:sldIdLst>
            <p14:sldId id="284"/>
            <p14:sldId id="279"/>
            <p14:sldId id="285"/>
            <p14:sldId id="286"/>
            <p14:sldId id="287"/>
            <p14:sldId id="288"/>
          </p14:sldIdLst>
        </p14:section>
        <p14:section name="Untitled Section" id="{44B6C08F-D793-4E8F-ADA8-4FC5CE20214E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ssigan A." initials="KA" lastIdx="1" clrIdx="0">
    <p:extLst>
      <p:ext uri="{19B8F6BF-5375-455C-9EA6-DF929625EA0E}">
        <p15:presenceInfo xmlns:p15="http://schemas.microsoft.com/office/powerpoint/2012/main" userId="b096acc698c855b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BBF1"/>
    <a:srgbClr val="0EB3F0"/>
    <a:srgbClr val="0B1245"/>
    <a:srgbClr val="0DBDE5"/>
    <a:srgbClr val="000000"/>
    <a:srgbClr val="FEFEFE"/>
    <a:srgbClr val="111111"/>
    <a:srgbClr val="0E76BC"/>
    <a:srgbClr val="F36523"/>
    <a:srgbClr val="008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4684" autoAdjust="0"/>
  </p:normalViewPr>
  <p:slideViewPr>
    <p:cSldViewPr snapToGrid="0">
      <p:cViewPr varScale="1">
        <p:scale>
          <a:sx n="80" d="100"/>
          <a:sy n="80" d="100"/>
        </p:scale>
        <p:origin x="93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E206F-AEAE-4FF6-B922-BDFE5D95A223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0F5FD-C375-44B2-8A85-2859F2C92E6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0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txBody>
          <a:bodyPr anchor="ctr" anchorCtr="0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8B99-7A0A-4DE9-9470-D44C8FAE1F7C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2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CB8A-023A-4F62-BD3F-CDC9AD6770AC}" type="datetime1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9888F-2FF9-4244-A54A-5A8349CC6093}" type="datetime1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5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4C68-0E96-4D5D-8A70-A3368683187D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2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7415-8C34-4CCD-B194-DD615D7588D6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0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423512"/>
            <a:ext cx="6673850" cy="583372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45720" rIns="182880" bIns="0">
            <a:norm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1D71-2178-4C3D-B04A-8CD882A3746A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8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42105"/>
            <a:ext cx="6673850" cy="549275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182880" bIns="18288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11AC-C470-4570-ABE6-3600ED597D40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23893" y="1353136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284738" y="1404797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23893" y="3820880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3284738" y="3895609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FEDF2-9AD2-42FB-BBF9-B029EE0482A5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3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AB78-458C-428E-9B21-08D887B37152}" type="datetime1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4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9F5E-5DF6-447C-9018-1F4B9AE1F1C2}" type="datetime1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67F2-C8FA-414B-97F2-34B22EF016A7}" type="datetime1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8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BBC1-A37A-4FA8-9513-87155B7F1A02}" type="datetime1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56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B693-5664-4A88-B7A8-4BBACE0BB59F}" type="datetime1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429250" y="1724025"/>
            <a:ext cx="1333500" cy="13335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8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418305"/>
            <a:ext cx="6435726" cy="648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>
            <a:outerShdw blurRad="152400" sx="102000" sy="102000" algn="ctr" rotWithShape="0">
              <a:prstClr val="black">
                <a:alpha val="14000"/>
              </a:prstClr>
            </a:outerShdw>
          </a:effectLst>
        </p:spPr>
        <p:txBody>
          <a:bodyPr vert="horz" lIns="182880" tIns="457200" rIns="91440" bIns="365760" rtlCol="0" anchor="ctr">
            <a:noAutofit/>
          </a:bodyPr>
          <a:lstStyle/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494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3DB49-9C6D-4A55-990A-C87098EE3D27}" type="datetime1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25175" y="6356350"/>
            <a:ext cx="360046" cy="365125"/>
          </a:xfrm>
          <a:prstGeom prst="flowChartConnector">
            <a:avLst/>
          </a:prstGeom>
          <a:solidFill>
            <a:srgbClr val="85CC18"/>
          </a:solidFill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2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kern="1200" dirty="0" smtClean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784ED9C-FA5F-F37E-0D32-A5211214DDD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E1F9609-A5FC-711D-2F07-53597BA4A3D6}"/>
              </a:ext>
            </a:extLst>
          </p:cNvPr>
          <p:cNvSpPr txBox="1"/>
          <p:nvPr/>
        </p:nvSpPr>
        <p:spPr>
          <a:xfrm>
            <a:off x="2150339" y="2221710"/>
            <a:ext cx="760557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Débogage et traitement d’erreurs</a:t>
            </a:r>
            <a:endParaRPr lang="en-GH" sz="60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1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8" y="342105"/>
            <a:ext cx="8531728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/>
              <a:t>Débogage et traitement d’erreurs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784ED9C-FA5F-F37E-0D32-A5211214DDD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D2B03EE-9758-17B1-6054-1E9E4DACDE7A}"/>
              </a:ext>
            </a:extLst>
          </p:cNvPr>
          <p:cNvSpPr txBox="1"/>
          <p:nvPr/>
        </p:nvSpPr>
        <p:spPr>
          <a:xfrm>
            <a:off x="1200149" y="1128087"/>
            <a:ext cx="85248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types d’erreur</a:t>
            </a:r>
          </a:p>
        </p:txBody>
      </p:sp>
    </p:spTree>
    <p:extLst>
      <p:ext uri="{BB962C8B-B14F-4D97-AF65-F5344CB8AC3E}">
        <p14:creationId xmlns:p14="http://schemas.microsoft.com/office/powerpoint/2010/main" val="3415494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0DBAD-C646-D17F-55DF-7FCE973570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5E47D-474E-6F42-DB13-1961C92A5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8531728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/>
              <a:t>Débogage et traitement d’erreurs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DD11CAA0-63F2-31B8-76C6-3762512DFF96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1B7CC8F-D494-5970-29F3-81F139473383}"/>
              </a:ext>
            </a:extLst>
          </p:cNvPr>
          <p:cNvSpPr txBox="1"/>
          <p:nvPr/>
        </p:nvSpPr>
        <p:spPr>
          <a:xfrm>
            <a:off x="1200149" y="1128087"/>
            <a:ext cx="85248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types d’erreur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Utiliser le déroulement pas à pas (F8)</a:t>
            </a: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002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CE85E0-C48D-F45D-70B4-BCBD3B6C0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BD559-20B1-A6F7-184C-35CB9F01F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8531728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/>
              <a:t>Débogage et traitement d’erreurs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8F88B413-19DF-F5F6-5BA9-D5B1E3F7503E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8BAE0E1-B24D-BAC6-59E0-7446277BE9E9}"/>
              </a:ext>
            </a:extLst>
          </p:cNvPr>
          <p:cNvSpPr txBox="1"/>
          <p:nvPr/>
        </p:nvSpPr>
        <p:spPr>
          <a:xfrm>
            <a:off x="1200149" y="1128087"/>
            <a:ext cx="85248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types d’erreur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Utiliser le déroulement pas à pas (F8)</a:t>
            </a: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Placer des "espions" pour identifier les problèmes</a:t>
            </a:r>
          </a:p>
        </p:txBody>
      </p:sp>
    </p:spTree>
    <p:extLst>
      <p:ext uri="{BB962C8B-B14F-4D97-AF65-F5344CB8AC3E}">
        <p14:creationId xmlns:p14="http://schemas.microsoft.com/office/powerpoint/2010/main" val="4142447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CE1AC-0C0F-C008-091E-706CC0BA6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C25DA-5C2E-30E8-F8A7-DBA7BD8B2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8531728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/>
              <a:t>Débogage et traitement d’erreurs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6DCA862C-A104-81FF-44EE-6C59EDBA3188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A8BC39D-10E5-A0E5-CAAA-44166F6E9CFE}"/>
              </a:ext>
            </a:extLst>
          </p:cNvPr>
          <p:cNvSpPr txBox="1"/>
          <p:nvPr/>
        </p:nvSpPr>
        <p:spPr>
          <a:xfrm>
            <a:off x="1200149" y="1128087"/>
            <a:ext cx="85248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types d’erreur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Utiliser le déroulement pas à pas (F8)</a:t>
            </a: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Placer des "espions" pour identifier les problèmes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Fenêtre d’exécution (</a:t>
            </a:r>
            <a:r>
              <a:rPr lang="fr-FR" sz="2400" dirty="0" err="1">
                <a:latin typeface="Source Sans 3" panose="020B0303030403020204" pitchFamily="34" charset="0"/>
              </a:rPr>
              <a:t>Immediate</a:t>
            </a:r>
            <a:r>
              <a:rPr lang="fr-FR" sz="2400" dirty="0">
                <a:latin typeface="Source Sans 3" panose="020B0303030403020204" pitchFamily="34" charset="0"/>
              </a:rPr>
              <a:t> </a:t>
            </a:r>
            <a:r>
              <a:rPr lang="fr-FR" sz="2400" dirty="0" err="1">
                <a:latin typeface="Source Sans 3" panose="020B0303030403020204" pitchFamily="34" charset="0"/>
              </a:rPr>
              <a:t>Window</a:t>
            </a:r>
            <a:r>
              <a:rPr lang="fr-FR" sz="2400" dirty="0">
                <a:latin typeface="Source Sans 3" panose="020B0303030403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49520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40A392-3E6F-125A-F967-6A12C60A00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C5BCE-A1BC-1F0C-9F61-6FD701915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8531728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/>
              <a:t>Débogage et traitement d’erreurs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D2D07788-2CA4-5FD4-246E-74668FBDD50D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55AF1B7-6DEE-AB97-F680-E654C4720219}"/>
              </a:ext>
            </a:extLst>
          </p:cNvPr>
          <p:cNvSpPr txBox="1"/>
          <p:nvPr/>
        </p:nvSpPr>
        <p:spPr>
          <a:xfrm>
            <a:off x="1200149" y="1128087"/>
            <a:ext cx="85248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types d’erreur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Utiliser le déroulement pas à pas (F8)</a:t>
            </a: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Placer des "espions" pour identifier les problèmes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Fenêtre d’exécution (</a:t>
            </a:r>
            <a:r>
              <a:rPr lang="fr-FR" sz="2400" dirty="0" err="1">
                <a:latin typeface="Source Sans 3" panose="020B0303030403020204" pitchFamily="34" charset="0"/>
              </a:rPr>
              <a:t>Immediate</a:t>
            </a:r>
            <a:r>
              <a:rPr lang="fr-FR" sz="2400" dirty="0">
                <a:latin typeface="Source Sans 3" panose="020B0303030403020204" pitchFamily="34" charset="0"/>
              </a:rPr>
              <a:t> </a:t>
            </a:r>
            <a:r>
              <a:rPr lang="fr-FR" sz="2400" dirty="0" err="1">
                <a:latin typeface="Source Sans 3" panose="020B0303030403020204" pitchFamily="34" charset="0"/>
              </a:rPr>
              <a:t>Window</a:t>
            </a:r>
            <a:r>
              <a:rPr lang="fr-FR" sz="2400" dirty="0">
                <a:latin typeface="Source Sans 3" panose="020B0303030403020204" pitchFamily="34" charset="0"/>
              </a:rPr>
              <a:t>)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Gestion des erreurs</a:t>
            </a: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129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nalisé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8100"/>
      </a:accent1>
      <a:accent2>
        <a:srgbClr val="008100"/>
      </a:accent2>
      <a:accent3>
        <a:srgbClr val="008100"/>
      </a:accent3>
      <a:accent4>
        <a:srgbClr val="029676"/>
      </a:accent4>
      <a:accent5>
        <a:srgbClr val="4AB5C4"/>
      </a:accent5>
      <a:accent6>
        <a:srgbClr val="0989B1"/>
      </a:accent6>
      <a:hlink>
        <a:srgbClr val="008100"/>
      </a:hlink>
      <a:folHlink>
        <a:srgbClr val="BA6906"/>
      </a:folHlink>
    </a:clrScheme>
    <a:fontScheme name="Custom 6">
      <a:majorFont>
        <a:latin typeface="Nunito Sans Bold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31389</TotalTime>
  <Words>132</Words>
  <Application>Microsoft Office PowerPoint</Application>
  <PresentationFormat>Grand écran</PresentationFormat>
  <Paragraphs>21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 MT</vt:lpstr>
      <vt:lpstr>Nunito Sans Bold</vt:lpstr>
      <vt:lpstr>Source Sans 3</vt:lpstr>
      <vt:lpstr>Office Theme</vt:lpstr>
      <vt:lpstr>Présentation PowerPoint</vt:lpstr>
      <vt:lpstr>Débogage et traitement d’erreurs</vt:lpstr>
      <vt:lpstr>Débogage et traitement d’erreurs</vt:lpstr>
      <vt:lpstr>Débogage et traitement d’erreurs</vt:lpstr>
      <vt:lpstr>Débogage et traitement d’erreurs</vt:lpstr>
      <vt:lpstr>Débogage et traitement d’erreurs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</dc:title>
  <dc:creator>Roland</dc:creator>
  <cp:lastModifiedBy>formation</cp:lastModifiedBy>
  <cp:revision>196</cp:revision>
  <dcterms:created xsi:type="dcterms:W3CDTF">2017-10-01T10:28:27Z</dcterms:created>
  <dcterms:modified xsi:type="dcterms:W3CDTF">2026-01-07T18:23:31Z</dcterms:modified>
</cp:coreProperties>
</file>